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60" r:id="rId24"/>
    <p:sldId id="259" r:id="rId25"/>
    <p:sldId id="289" r:id="rId26"/>
    <p:sldId id="288" r:id="rId27"/>
    <p:sldId id="261" r:id="rId28"/>
    <p:sldId id="262" r:id="rId29"/>
    <p:sldId id="263" r:id="rId30"/>
    <p:sldId id="265" r:id="rId31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52"/>
    <p:restoredTop sz="94635"/>
  </p:normalViewPr>
  <p:slideViewPr>
    <p:cSldViewPr snapToGrid="0" snapToObjects="1">
      <p:cViewPr>
        <p:scale>
          <a:sx n="150" d="100"/>
          <a:sy n="150" d="100"/>
        </p:scale>
        <p:origin x="144" y="-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332B-356F-F947-BC88-996630DD8A2C}" type="datetimeFigureOut">
              <a:rPr lang="en-US" smtClean="0"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4D81-346D-5E47-B67E-704EEA777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332B-356F-F947-BC88-996630DD8A2C}" type="datetimeFigureOut">
              <a:rPr lang="en-US" smtClean="0"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4D81-346D-5E47-B67E-704EEA777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332B-356F-F947-BC88-996630DD8A2C}" type="datetimeFigureOut">
              <a:rPr lang="en-US" smtClean="0"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4D81-346D-5E47-B67E-704EEA777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332B-356F-F947-BC88-996630DD8A2C}" type="datetimeFigureOut">
              <a:rPr lang="en-US" smtClean="0"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4D81-346D-5E47-B67E-704EEA777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332B-356F-F947-BC88-996630DD8A2C}" type="datetimeFigureOut">
              <a:rPr lang="en-US" smtClean="0"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4D81-346D-5E47-B67E-704EEA777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332B-356F-F947-BC88-996630DD8A2C}" type="datetimeFigureOut">
              <a:rPr lang="en-US" smtClean="0"/>
              <a:t>11/1/17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4D81-346D-5E47-B67E-704EEA777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332B-356F-F947-BC88-996630DD8A2C}" type="datetimeFigureOut">
              <a:rPr lang="en-US" smtClean="0"/>
              <a:t>11/1/17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4D81-346D-5E47-B67E-704EEA777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332B-356F-F947-BC88-996630DD8A2C}" type="datetimeFigureOut">
              <a:rPr lang="en-US" smtClean="0"/>
              <a:t>11/1/17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4D81-346D-5E47-B67E-704EEA777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332B-356F-F947-BC88-996630DD8A2C}" type="datetimeFigureOut">
              <a:rPr lang="en-US" smtClean="0"/>
              <a:t>11/1/17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4D81-346D-5E47-B67E-704EEA777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332B-356F-F947-BC88-996630DD8A2C}" type="datetimeFigureOut">
              <a:rPr lang="en-US" smtClean="0"/>
              <a:t>11/1/17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4D81-346D-5E47-B67E-704EEA777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332B-356F-F947-BC88-996630DD8A2C}" type="datetimeFigureOut">
              <a:rPr lang="en-US" smtClean="0"/>
              <a:t>11/1/17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4D81-346D-5E47-B67E-704EEA777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A332B-356F-F947-BC88-996630DD8A2C}" type="datetimeFigureOut">
              <a:rPr lang="en-US" smtClean="0"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24D81-346D-5E47-B67E-704EEA777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1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Bus Imbalance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L. Burke</a:t>
            </a:r>
          </a:p>
          <a:p>
            <a:r>
              <a:rPr lang="en-US" dirty="0" smtClean="0"/>
              <a:t>11/7/17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561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2603" y="3361268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2005-007, 010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51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1539" y="2191009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2006-179, 265, 267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30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9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8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10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27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8139" y="3139069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2011-120, 162, 166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95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3056" y="3302620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2012-080, 153, 154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8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73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5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24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07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5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64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2003-225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8468" y="2505670"/>
            <a:ext cx="33118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                          high rail low rail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2003-225T09:46:41 15.63 13.93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2003-225T09:47:45 15.78 13.81</a:t>
            </a:r>
          </a:p>
        </p:txBody>
      </p:sp>
    </p:spTree>
    <p:extLst>
      <p:ext uri="{BB962C8B-B14F-4D97-AF65-F5344CB8AC3E}">
        <p14:creationId xmlns:p14="http://schemas.microsoft.com/office/powerpoint/2010/main" val="2036797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2004-183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0374" y="2359762"/>
            <a:ext cx="33118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                          high rail low rail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2004-183T03:05:35 16.10 13.59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2004-183T03:18:35 15.63 14.04</a:t>
            </a:r>
          </a:p>
        </p:txBody>
      </p:sp>
    </p:spTree>
    <p:extLst>
      <p:ext uri="{BB962C8B-B14F-4D97-AF65-F5344CB8AC3E}">
        <p14:creationId xmlns:p14="http://schemas.microsoft.com/office/powerpoint/2010/main" val="1726932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2004-363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0374" y="2359762"/>
            <a:ext cx="33118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                          high rail low rail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2004-363T10:51:17 15.78 13.93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2004-363T10:53:25 15.94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2004-363T10:54:29            13.81</a:t>
            </a:r>
          </a:p>
        </p:txBody>
      </p:sp>
    </p:spTree>
    <p:extLst>
      <p:ext uri="{BB962C8B-B14F-4D97-AF65-F5344CB8AC3E}">
        <p14:creationId xmlns:p14="http://schemas.microsoft.com/office/powerpoint/2010/main" val="1472003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2005-007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0317" y="1690689"/>
            <a:ext cx="33118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                          high rail low rail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2005-007T12:44:16 15.78 13.93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2005-007T12:50:40 16.10 13.70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4757" y="2780526"/>
            <a:ext cx="33118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                          high rail low rail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2005-010T20:54:54 16.41 13.37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2005-010T20:55:58 15.93  13.81</a:t>
            </a:r>
          </a:p>
        </p:txBody>
      </p:sp>
    </p:spTree>
    <p:extLst>
      <p:ext uri="{BB962C8B-B14F-4D97-AF65-F5344CB8AC3E}">
        <p14:creationId xmlns:p14="http://schemas.microsoft.com/office/powerpoint/2010/main" val="521017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2006-179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6730" y="1692951"/>
            <a:ext cx="2989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                                high rail low rail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2006-179T19:33:55 16.10 13.59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2006-179T19:34:59 16.56 13.15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5962" y="857589"/>
            <a:ext cx="2989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                                high rail low rail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2006-265T07:48:03 17.97 11.70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2006-265T08:00:51 30.00   0.46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0319" y="4188205"/>
            <a:ext cx="299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                                high rail low rail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2006-267T19:49:06 29.69 0.46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2006-267T19:50:10 21.56 8.36</a:t>
            </a:r>
          </a:p>
        </p:txBody>
      </p:sp>
    </p:spTree>
    <p:extLst>
      <p:ext uri="{BB962C8B-B14F-4D97-AF65-F5344CB8AC3E}">
        <p14:creationId xmlns:p14="http://schemas.microsoft.com/office/powerpoint/2010/main" val="1402268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2011-120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34428" y="1781091"/>
            <a:ext cx="2989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                                high rail low rail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2011-120T06:08:59 21.25 8.59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2011-120T06:15:23 30.00 0.46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94614" y="2721047"/>
            <a:ext cx="29890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                                high rail low rail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2011-162T11:22:12 30.00   0.46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2011-162T11:23:16   0.16 28.84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2011-166T00:45:22   0.32 28.84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2011-166T00:49:38 23.13   6.69</a:t>
            </a:r>
          </a:p>
        </p:txBody>
      </p:sp>
    </p:spTree>
    <p:extLst>
      <p:ext uri="{BB962C8B-B14F-4D97-AF65-F5344CB8AC3E}">
        <p14:creationId xmlns:p14="http://schemas.microsoft.com/office/powerpoint/2010/main" val="1720002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2012-080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70451" y="2055815"/>
            <a:ext cx="2989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                                high rail low rail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2012-080T07:18:34 23.28   0.69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2012-080T08:04:26   0.16 28.84</a:t>
            </a:r>
          </a:p>
        </p:txBody>
      </p:sp>
    </p:spTree>
    <p:extLst>
      <p:ext uri="{BB962C8B-B14F-4D97-AF65-F5344CB8AC3E}">
        <p14:creationId xmlns:p14="http://schemas.microsoft.com/office/powerpoint/2010/main" val="440636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61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2012-153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98299" y="1252177"/>
            <a:ext cx="30355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                                 high rail low rail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2012-153T06:22:26    0.48 28.61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2012-153T06:23:30 26.87    3.13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2012-153T12:38:57 27.03   3.13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2012-153T12:40:01 29.84   0.46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2012-153T13:19.29 29.94  0.46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2012-153T13:22:41 27.03 3.13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90280" y="3593423"/>
            <a:ext cx="29634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                               High rail low rail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2012-154T03:21:05 27.03  3.13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2012-154T03:23:13   0.16 28.84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2012-154T06:13:53 23.59   9.25</a:t>
            </a:r>
          </a:p>
        </p:txBody>
      </p:sp>
    </p:spTree>
    <p:extLst>
      <p:ext uri="{BB962C8B-B14F-4D97-AF65-F5344CB8AC3E}">
        <p14:creationId xmlns:p14="http://schemas.microsoft.com/office/powerpoint/2010/main" val="1486058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50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36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9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60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2370271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2003-225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71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40306" y="2313017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2004-183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0315" y="324433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2004-363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25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8357</TotalTime>
  <Words>221</Words>
  <Application>Microsoft Macintosh PowerPoint</Application>
  <PresentationFormat>Letter Paper (8.5x11 in)</PresentationFormat>
  <Paragraphs>89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Calibri</vt:lpstr>
      <vt:lpstr>Calibri Light</vt:lpstr>
      <vt:lpstr>Arial</vt:lpstr>
      <vt:lpstr>Office Theme</vt:lpstr>
      <vt:lpstr>Bus Imbalance</vt:lpstr>
      <vt:lpstr>1997</vt:lpstr>
      <vt:lpstr>1998</vt:lpstr>
      <vt:lpstr>1999</vt:lpstr>
      <vt:lpstr>2000</vt:lpstr>
      <vt:lpstr>2001</vt:lpstr>
      <vt:lpstr>2002</vt:lpstr>
      <vt:lpstr>2003</vt:lpstr>
      <vt:lpstr>2004</vt:lpstr>
      <vt:lpstr>2005</vt:lpstr>
      <vt:lpstr>2006</vt:lpstr>
      <vt:lpstr>2007</vt:lpstr>
      <vt:lpstr>2008</vt:lpstr>
      <vt:lpstr>2009</vt:lpstr>
      <vt:lpstr>2010</vt:lpstr>
      <vt:lpstr>2011</vt:lpstr>
      <vt:lpstr>2012</vt:lpstr>
      <vt:lpstr>2013</vt:lpstr>
      <vt:lpstr>2014</vt:lpstr>
      <vt:lpstr>2015</vt:lpstr>
      <vt:lpstr>2016</vt:lpstr>
      <vt:lpstr>2017</vt:lpstr>
      <vt:lpstr>2003-225</vt:lpstr>
      <vt:lpstr>2004-183</vt:lpstr>
      <vt:lpstr>2004-363</vt:lpstr>
      <vt:lpstr>2005-007</vt:lpstr>
      <vt:lpstr>2006-179</vt:lpstr>
      <vt:lpstr>2011-120</vt:lpstr>
      <vt:lpstr>2012-080</vt:lpstr>
      <vt:lpstr>2012-153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Engine Cover</dc:title>
  <dc:creator>Microsoft Office User</dc:creator>
  <cp:lastModifiedBy>Microsoft Office User</cp:lastModifiedBy>
  <cp:revision>112</cp:revision>
  <cp:lastPrinted>2017-11-04T00:31:54Z</cp:lastPrinted>
  <dcterms:created xsi:type="dcterms:W3CDTF">2017-10-26T18:21:59Z</dcterms:created>
  <dcterms:modified xsi:type="dcterms:W3CDTF">2017-11-07T20:23:18Z</dcterms:modified>
</cp:coreProperties>
</file>